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2" r:id="rId11"/>
    <p:sldId id="263" r:id="rId12"/>
    <p:sldId id="264" r:id="rId13"/>
    <p:sldId id="265" r:id="rId14"/>
    <p:sldId id="269" r:id="rId15"/>
    <p:sldId id="277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/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/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/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/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/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/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/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/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/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/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/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/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/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/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/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/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/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/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/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/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/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/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/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/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/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/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/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/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/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/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/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/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/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/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/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/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/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/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/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/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/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/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/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/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/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/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/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/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/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/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/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/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/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/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/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/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/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/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/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/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/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/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/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/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/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panose="05020102010507070707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panose="05020102010507070707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panose="05020102010507070707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panose="05020102010507070707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panose="05020102010507070707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992888" cy="4248471"/>
          </a:xfrm>
        </p:spPr>
        <p:txBody>
          <a:bodyPr/>
          <a:lstStyle/>
          <a:p>
            <a:pPr algn="ctr"/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«Марафон профессий</a:t>
            </a:r>
            <a:r>
              <a:rPr lang="ru-RU" sz="6600" dirty="0" smtClean="0">
                <a:solidFill>
                  <a:srgbClr val="0070C0"/>
                </a:solidFill>
              </a:rPr>
              <a:t>»</a:t>
            </a:r>
            <a:br>
              <a:rPr lang="ru-RU" sz="6600" dirty="0" smtClean="0">
                <a:solidFill>
                  <a:srgbClr val="0070C0"/>
                </a:solidFill>
              </a:rPr>
            </a:br>
            <a:endParaRPr lang="ru-RU" sz="66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руководитель: Корнева Галина Михайловна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10"/>
            <a:ext cx="9144000" cy="68623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" y="0"/>
            <a:ext cx="9147375" cy="68605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" y="0"/>
            <a:ext cx="9138737" cy="68583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6" name="Замещающее содержимое 5" descr="налог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4770" y="-58420"/>
            <a:ext cx="9259570" cy="7048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769500"/>
          </a:xfrm>
        </p:spPr>
        <p:txBody>
          <a:bodyPr/>
          <a:lstStyle/>
          <a:p>
            <a:pPr algn="ctr"/>
            <a:r>
              <a:rPr lang="ru-RU" sz="6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03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9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92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6864" cy="1728192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Знакомьтесь: профессия налоговый инспектор</a:t>
            </a:r>
            <a:endParaRPr lang="ru-RU" sz="5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2234182"/>
            <a:ext cx="7013376" cy="4623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13" y="0"/>
            <a:ext cx="9170713" cy="68823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" y="29307"/>
            <a:ext cx="9130607" cy="6852271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8898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ипр мт тт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73" y="0"/>
            <a:ext cx="912105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0</TotalTime>
  <Words>133</Words>
  <Application>WPS Presentation</Application>
  <PresentationFormat>Экран (4:3)</PresentationFormat>
  <Paragraphs>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SimSun</vt:lpstr>
      <vt:lpstr>Wingdings</vt:lpstr>
      <vt:lpstr>Trebuchet MS</vt:lpstr>
      <vt:lpstr>Wingdings 2</vt:lpstr>
      <vt:lpstr>Arial</vt:lpstr>
      <vt:lpstr>Courier New</vt:lpstr>
      <vt:lpstr>Times New Roman</vt:lpstr>
      <vt:lpstr>Verdana</vt:lpstr>
      <vt:lpstr>Microsoft YaHei</vt:lpstr>
      <vt:lpstr>Arial Unicode MS</vt:lpstr>
      <vt:lpstr>Calibri</vt:lpstr>
      <vt:lpstr>Spring</vt:lpstr>
      <vt:lpstr>  «Марафон профессий» </vt:lpstr>
      <vt:lpstr>PowerPoint 演示文稿</vt:lpstr>
      <vt:lpstr>PowerPoint 演示文稿</vt:lpstr>
      <vt:lpstr>PowerPoint 演示文稿</vt:lpstr>
      <vt:lpstr>Знакомьтесь: профессия налоговый инспектор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: « Мир в радуге профессий»</dc:title>
  <dc:creator>user</dc:creator>
  <cp:lastModifiedBy>user</cp:lastModifiedBy>
  <cp:revision>24</cp:revision>
  <dcterms:created xsi:type="dcterms:W3CDTF">2019-11-22T17:56:00Z</dcterms:created>
  <dcterms:modified xsi:type="dcterms:W3CDTF">2024-11-15T17:25:30Z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6603C2BACA074DDE924B5EA85B8D5EB4_12</vt:lpwstr>
  </property>
  <property fmtid="{D5CDD505-2E9C-101B-9397-08002B2CF9AE}" pid="3" name="KSOProductBuildVer">
    <vt:lpwstr>1049-12.2.0.18607</vt:lpwstr>
  </property>
</Properties>
</file>