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9.jpeg" ContentType="image/jpeg"/>
  <Override PartName="/ppt/media/image3.png" ContentType="image/png"/>
  <Override PartName="/ppt/media/image28.png" ContentType="image/png"/>
  <Override PartName="/ppt/media/image1.jpeg" ContentType="image/jpeg"/>
  <Override PartName="/ppt/media/image56.jpeg" ContentType="image/jpeg"/>
  <Override PartName="/ppt/media/image2.png" ContentType="image/png"/>
  <Override PartName="/ppt/media/image4.jpeg" ContentType="image/jpeg"/>
  <Override PartName="/ppt/media/image7.png" ContentType="image/png"/>
  <Override PartName="/ppt/media/image11.png" ContentType="image/png"/>
  <Override PartName="/ppt/media/image5.jpeg" ContentType="image/jpeg"/>
  <Override PartName="/ppt/media/image21.png" ContentType="image/png"/>
  <Override PartName="/ppt/media/image6.jpeg" ContentType="image/jpeg"/>
  <Override PartName="/ppt/media/image8.png" ContentType="image/png"/>
  <Override PartName="/ppt/media/image10.png" ContentType="image/png"/>
  <Override PartName="/ppt/media/image12.jpeg" ContentType="image/jpeg"/>
  <Override PartName="/ppt/media/image13.jpeg" ContentType="image/jpeg"/>
  <Override PartName="/ppt/media/image14.png" ContentType="image/png"/>
  <Override PartName="/ppt/media/image35.jpeg" ContentType="image/jpeg"/>
  <Override PartName="/ppt/media/image15.png" ContentType="image/png"/>
  <Override PartName="/ppt/media/image49.png" ContentType="image/png"/>
  <Override PartName="/ppt/media/image16.jpeg" ContentType="image/jpeg"/>
  <Override PartName="/ppt/media/image17.png" ContentType="image/png"/>
  <Override PartName="/ppt/media/image18.jpeg" ContentType="image/jpeg"/>
  <Override PartName="/ppt/media/image22.png" ContentType="image/png"/>
  <Override PartName="/ppt/media/image19.jpeg" ContentType="image/jpeg"/>
  <Override PartName="/ppt/media/image20.png" ContentType="image/png"/>
  <Override PartName="/ppt/media/image23.png" ContentType="image/png"/>
  <Override PartName="/ppt/media/image24.png" ContentType="image/png"/>
  <Override PartName="/ppt/media/image36.jpeg" ContentType="image/jpeg"/>
  <Override PartName="/ppt/media/image25.png" ContentType="image/png"/>
  <Override PartName="/ppt/media/image26.png" ContentType="image/png"/>
  <Override PartName="/ppt/media/image27.png" ContentType="image/png"/>
  <Override PartName="/ppt/media/image29.png" ContentType="image/png"/>
  <Override PartName="/ppt/media/image30.jpeg" ContentType="image/jpeg"/>
  <Override PartName="/ppt/media/image42.png" ContentType="image/png"/>
  <Override PartName="/ppt/media/image31.jpeg" ContentType="image/jpeg"/>
  <Override PartName="/ppt/media/image32.jpeg" ContentType="image/jpeg"/>
  <Override PartName="/ppt/media/image33.jpeg" ContentType="image/jpeg"/>
  <Override PartName="/ppt/media/image34.jpeg" ContentType="image/jpeg"/>
  <Override PartName="/ppt/media/image37.jpeg" ContentType="image/jpeg"/>
  <Override PartName="/ppt/media/image38.jpeg" ContentType="image/jpeg"/>
  <Override PartName="/ppt/media/image39.png" ContentType="image/png"/>
  <Override PartName="/ppt/media/image40.png" ContentType="image/png"/>
  <Override PartName="/ppt/media/image41.png" ContentType="image/png"/>
  <Override PartName="/ppt/media/image43.jpeg" ContentType="image/jpeg"/>
  <Override PartName="/ppt/media/image44.jpeg" ContentType="image/jpeg"/>
  <Override PartName="/ppt/media/image45.jpeg" ContentType="image/jpeg"/>
  <Override PartName="/ppt/media/image46.jpeg" ContentType="image/jpeg"/>
  <Override PartName="/ppt/media/image47.png" ContentType="image/png"/>
  <Override PartName="/ppt/media/image48.jpeg" ContentType="image/jpeg"/>
  <Override PartName="/ppt/media/image50.jpeg" ContentType="image/jpeg"/>
  <Override PartName="/ppt/media/image51.jpeg" ContentType="image/jpeg"/>
  <Override PartName="/ppt/media/image52.jpeg" ContentType="image/jpeg"/>
  <Override PartName="/ppt/media/image53.png" ContentType="image/png"/>
  <Override PartName="/ppt/media/image54.png" ContentType="image/png"/>
  <Override PartName="/ppt/media/image55.png" ContentType="image/png"/>
  <Override PartName="/ppt/media/image57.png" ContentType="image/png"/>
  <Override PartName="/ppt/slideLayouts/slideLayout9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6.xml.rels" ContentType="application/vnd.openxmlformats-package.relationships+xml"/>
  <Override PartName="/ppt/_rels/presentation.xml.rels" ContentType="application/vnd.openxmlformats-package.relationships+xml"/>
  <Override PartName="/ppt/slides/slide26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22.xml" ContentType="application/vnd.openxmlformats-officedocument.presentationml.slide+xml"/>
  <Override PartName="/ppt/slides/slide5.xml" ContentType="application/vnd.openxmlformats-officedocument.presentationml.slide+xml"/>
  <Override PartName="/ppt/slides/slide23.xml" ContentType="application/vnd.openxmlformats-officedocument.presentationml.slide+xml"/>
  <Override PartName="/ppt/slides/slide6.xml" ContentType="application/vnd.openxmlformats-officedocument.presentationml.slide+xml"/>
  <Override PartName="/ppt/slides/slide24.xml" ContentType="application/vnd.openxmlformats-officedocument.presentationml.slide+xml"/>
  <Override PartName="/ppt/slides/slide7.xml" ContentType="application/vnd.openxmlformats-officedocument.presentationml.slide+xml"/>
  <Override PartName="/ppt/slides/slide25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24.xml.rels" ContentType="application/vnd.openxmlformats-package.relationships+xml"/>
  <Override PartName="/ppt/slides/_rels/slide25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28.xml.rels" ContentType="application/vnd.openxmlformats-package.relationships+xml"/>
  <Override PartName="/ppt/slides/_rels/slide29.xml.rels" ContentType="application/vnd.openxmlformats-package.relationships+xml"/>
  <Override PartName="/ppt/slides/_rels/slide30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</p:sldIdLst>
  <p:sldSz cx="9144000" cy="51435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slide" Target="slides/slide24.xml"/><Relationship Id="rId29" Type="http://schemas.openxmlformats.org/officeDocument/2006/relationships/slide" Target="slides/slide25.xml"/><Relationship Id="rId30" Type="http://schemas.openxmlformats.org/officeDocument/2006/relationships/slide" Target="slides/slide26.xml"/><Relationship Id="rId31" Type="http://schemas.openxmlformats.org/officeDocument/2006/relationships/slide" Target="slides/slide27.xml"/><Relationship Id="rId32" Type="http://schemas.openxmlformats.org/officeDocument/2006/relationships/slide" Target="slides/slide28.xml"/><Relationship Id="rId33" Type="http://schemas.openxmlformats.org/officeDocument/2006/relationships/slide" Target="slides/slide29.xml"/><Relationship Id="rId34" Type="http://schemas.openxmlformats.org/officeDocument/2006/relationships/slide" Target="slides/slide3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Relationship Id="rId3" Type="http://schemas.openxmlformats.org/officeDocument/2006/relationships/image" Target="../media/image8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0.png"/><Relationship Id="rId3" Type="http://schemas.openxmlformats.org/officeDocument/2006/relationships/image" Target="../media/image11.png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8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39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272880" y="1619280"/>
            <a:ext cx="8597880" cy="10287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80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81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272880" y="1619280"/>
            <a:ext cx="8597880" cy="10287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20" name="" descr=""/>
          <p:cNvPicPr/>
          <p:nvPr/>
        </p:nvPicPr>
        <p:blipFill>
          <a:blip r:embed="rId2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  <p:pic>
        <p:nvPicPr>
          <p:cNvPr id="121" name="" descr=""/>
          <p:cNvPicPr/>
          <p:nvPr/>
        </p:nvPicPr>
        <p:blipFill>
          <a:blip r:embed="rId3"/>
          <a:stretch/>
        </p:blipFill>
        <p:spPr>
          <a:xfrm>
            <a:off x="2702160" y="1203480"/>
            <a:ext cx="3738600" cy="298296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272880" y="1619280"/>
            <a:ext cx="8597880" cy="102873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5720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298296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674240" y="276192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674240" y="1203480"/>
            <a:ext cx="401580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457200" y="2761920"/>
            <a:ext cx="8229240" cy="1422720"/>
          </a:xfrm>
          <a:prstGeom prst="rect">
            <a:avLst/>
          </a:prstGeom>
        </p:spPr>
        <p:txBody>
          <a:bodyPr lIns="0" rIns="0" tIns="0" bIns="0"/>
          <a:p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5.xml"/><Relationship Id="rId8" Type="http://schemas.openxmlformats.org/officeDocument/2006/relationships/slideLayout" Target="../slideLayouts/slideLayout16.xml"/><Relationship Id="rId9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jpe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ftr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sldNum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EF6563F5-97D6-4B34-B417-E802C0688C18}" type="slidenum">
              <a:rPr b="0" lang="ru-RU" sz="14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текста заголовка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>
            <a:noFill/>
          </a:ln>
        </p:spPr>
      </p:pic>
      <p:pic>
        <p:nvPicPr>
          <p:cNvPr id="41" name="bg object 16" descr=""/>
          <p:cNvPicPr/>
          <p:nvPr/>
        </p:nvPicPr>
        <p:blipFill>
          <a:blip r:embed="rId3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>
            <a:noFill/>
          </a:ln>
        </p:spPr>
      </p:pic>
      <p:pic>
        <p:nvPicPr>
          <p:cNvPr id="42" name="bg object 17" descr=""/>
          <p:cNvPicPr/>
          <p:nvPr/>
        </p:nvPicPr>
        <p:blipFill>
          <a:blip r:embed="rId4"/>
          <a:stretch/>
        </p:blipFill>
        <p:spPr>
          <a:xfrm>
            <a:off x="93600" y="74160"/>
            <a:ext cx="4478040" cy="4024080"/>
          </a:xfrm>
          <a:prstGeom prst="rect">
            <a:avLst/>
          </a:prstGeom>
          <a:ln>
            <a:noFill/>
          </a:ln>
        </p:spPr>
      </p:pic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429480" y="1004400"/>
            <a:ext cx="8285040" cy="858960"/>
          </a:xfrm>
          <a:prstGeom prst="rect">
            <a:avLst/>
          </a:prstGeom>
        </p:spPr>
        <p:txBody>
          <a:bodyPr lIns="0" rIns="0" tIns="0" bIns="0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sldNum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DC680501-9D85-4C85-B6D6-21ECC86A74AA}" type="slidenum">
              <a:rPr b="0" lang="ru-RU" sz="14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  <p:sldLayoutId id="2147483671" r:id="rId14"/>
    <p:sldLayoutId id="2147483672" r:id="rId15"/>
    <p:sldLayoutId id="2147483673" r:id="rId16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bg object 16" descr=""/>
          <p:cNvPicPr/>
          <p:nvPr/>
        </p:nvPicPr>
        <p:blipFill>
          <a:blip r:embed="rId2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>
            <a:noFill/>
          </a:ln>
        </p:spPr>
      </p:pic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272880" y="497880"/>
            <a:ext cx="8597880" cy="2702880"/>
          </a:xfrm>
          <a:prstGeom prst="rect">
            <a:avLst/>
          </a:prstGeom>
        </p:spPr>
        <p:txBody>
          <a:bodyPr lIns="0" rIns="0" tIns="0" bIns="0"/>
          <a:p>
            <a:pPr algn="ctr"/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ftr"/>
          </p:nvPr>
        </p:nvSpPr>
        <p:spPr>
          <a:xfrm>
            <a:off x="3108960" y="4783320"/>
            <a:ext cx="292572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45720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endParaRPr b="0" lang="ru-RU" sz="2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sldNum"/>
          </p:nvPr>
        </p:nvSpPr>
        <p:spPr>
          <a:xfrm>
            <a:off x="6583680" y="4783320"/>
            <a:ext cx="2102760" cy="256680"/>
          </a:xfrm>
          <a:prstGeom prst="rect">
            <a:avLst/>
          </a:prstGeom>
        </p:spPr>
        <p:txBody>
          <a:bodyPr lIns="0" rIns="0" tIns="0" bIns="0"/>
          <a:p>
            <a:pPr algn="r">
              <a:lnSpc>
                <a:spcPct val="100000"/>
              </a:lnSpc>
            </a:pPr>
            <a:fld id="{A97857AC-AE14-49BA-8E05-7EAF387393E6}" type="slidenum">
              <a:rPr b="0" lang="ru-RU" sz="1400" spc="-1" strike="noStrike">
                <a:solidFill>
                  <a:srgbClr val="b2b2b2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&lt;номер&gt;</a:t>
            </a:fld>
            <a:endParaRPr b="0" lang="ru-RU" sz="14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Для правки структуры щёлкните мышью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Второй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Третий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Четвёртый уровень структуры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2.jpeg"/><Relationship Id="rId2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9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image" Target="../media/image31.jpeg"/><Relationship Id="rId3" Type="http://schemas.openxmlformats.org/officeDocument/2006/relationships/image" Target="../media/image32.jpeg"/><Relationship Id="rId4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3.jpeg"/><Relationship Id="rId2" Type="http://schemas.openxmlformats.org/officeDocument/2006/relationships/image" Target="../media/image34.jpeg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6.jpeg"/><Relationship Id="rId2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jpeg"/><Relationship Id="rId2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3.jpe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44.jpeg"/><Relationship Id="rId2" Type="http://schemas.openxmlformats.org/officeDocument/2006/relationships/slideLayout" Target="../slideLayouts/slideLayout1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5.jpeg"/><Relationship Id="rId2" Type="http://schemas.openxmlformats.org/officeDocument/2006/relationships/slideLayout" Target="../slideLayouts/slideLayout1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png"/><Relationship Id="rId3" Type="http://schemas.openxmlformats.org/officeDocument/2006/relationships/slideLayout" Target="../slideLayouts/slideLayout1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8.jpeg"/><Relationship Id="rId2" Type="http://schemas.openxmlformats.org/officeDocument/2006/relationships/image" Target="../media/image49.png"/><Relationship Id="rId3" Type="http://schemas.openxmlformats.org/officeDocument/2006/relationships/slideLayout" Target="../slideLayouts/slideLayout1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50.jpeg"/><Relationship Id="rId2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jpeg"/><Relationship Id="rId2" Type="http://schemas.openxmlformats.org/officeDocument/2006/relationships/slideLayout" Target="../slideLayouts/slideLayout1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2.jpeg"/><Relationship Id="rId2" Type="http://schemas.openxmlformats.org/officeDocument/2006/relationships/slideLayout" Target="../slideLayouts/slideLayout1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1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slideLayout" Target="../slideLayouts/slideLayout1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6.jpeg"/><Relationship Id="rId2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jpeg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9.jpeg"/><Relationship Id="rId2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3860280" y="419400"/>
            <a:ext cx="4918320" cy="355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/>
          <a:p>
            <a:pPr marL="12600" indent="2520" algn="ctr">
              <a:lnSpc>
                <a:spcPct val="100000"/>
              </a:lnSpc>
            </a:pP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Социальный </a:t>
            </a:r>
            <a:r>
              <a:rPr b="1" lang="ru-RU" sz="4650" spc="18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“Ваш </a:t>
            </a:r>
            <a:r>
              <a:rPr b="1" lang="ru-RU" sz="4650" spc="18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скромный</a:t>
            </a:r>
            <a:r>
              <a:rPr b="1" lang="ru-RU" sz="4650" spc="-7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труд </a:t>
            </a:r>
            <a:r>
              <a:rPr b="1" lang="ru-RU" sz="4650" spc="-1163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цены </a:t>
            </a:r>
            <a:r>
              <a:rPr b="1" lang="ru-RU" sz="465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не </a:t>
            </a:r>
            <a:r>
              <a:rPr b="1" lang="ru-RU" sz="4650" spc="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знает…</a:t>
            </a:r>
            <a:r>
              <a:rPr b="0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Arial MT"/>
              </a:rPr>
              <a:t>”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23" name="object 4" descr=""/>
          <p:cNvPicPr/>
          <p:nvPr/>
        </p:nvPicPr>
        <p:blipFill>
          <a:blip r:embed="rId1"/>
          <a:stretch/>
        </p:blipFill>
        <p:spPr>
          <a:xfrm>
            <a:off x="248040" y="261360"/>
            <a:ext cx="3399480" cy="305496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1512000" y="4032000"/>
            <a:ext cx="6840000" cy="86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b4587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Общешкольный долгосрочный социальный проект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9143640" cy="514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object 2" descr=""/>
          <p:cNvPicPr/>
          <p:nvPr/>
        </p:nvPicPr>
        <p:blipFill>
          <a:blip r:embed="rId1"/>
          <a:stretch/>
        </p:blipFill>
        <p:spPr>
          <a:xfrm>
            <a:off x="739080" y="79200"/>
            <a:ext cx="3948120" cy="4935960"/>
          </a:xfrm>
          <a:prstGeom prst="rect">
            <a:avLst/>
          </a:prstGeom>
          <a:ln>
            <a:noFill/>
          </a:ln>
        </p:spPr>
      </p:pic>
      <p:pic>
        <p:nvPicPr>
          <p:cNvPr id="150" name="object 3" descr=""/>
          <p:cNvPicPr/>
          <p:nvPr/>
        </p:nvPicPr>
        <p:blipFill>
          <a:blip r:embed="rId2"/>
          <a:stretch/>
        </p:blipFill>
        <p:spPr>
          <a:xfrm>
            <a:off x="4820760" y="79200"/>
            <a:ext cx="4124520" cy="4935960"/>
          </a:xfrm>
          <a:prstGeom prst="rect">
            <a:avLst/>
          </a:prstGeom>
          <a:ln>
            <a:noFill/>
          </a:ln>
        </p:spPr>
      </p:pic>
      <p:pic>
        <p:nvPicPr>
          <p:cNvPr id="151" name="object 4" descr=""/>
          <p:cNvPicPr/>
          <p:nvPr/>
        </p:nvPicPr>
        <p:blipFill>
          <a:blip r:embed="rId3"/>
          <a:stretch/>
        </p:blipFill>
        <p:spPr>
          <a:xfrm>
            <a:off x="49320" y="176400"/>
            <a:ext cx="1141560" cy="134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object 2" descr=""/>
          <p:cNvPicPr/>
          <p:nvPr/>
        </p:nvPicPr>
        <p:blipFill>
          <a:blip r:embed="rId1"/>
          <a:stretch/>
        </p:blipFill>
        <p:spPr>
          <a:xfrm>
            <a:off x="1544040" y="45000"/>
            <a:ext cx="6674040" cy="4951440"/>
          </a:xfrm>
          <a:prstGeom prst="rect">
            <a:avLst/>
          </a:prstGeom>
          <a:ln>
            <a:noFill/>
          </a:ln>
        </p:spPr>
      </p:pic>
      <p:pic>
        <p:nvPicPr>
          <p:cNvPr id="153" name="object 3" descr=""/>
          <p:cNvPicPr/>
          <p:nvPr/>
        </p:nvPicPr>
        <p:blipFill>
          <a:blip r:embed="rId2"/>
          <a:stretch/>
        </p:blipFill>
        <p:spPr>
          <a:xfrm>
            <a:off x="49320" y="176400"/>
            <a:ext cx="1141560" cy="134784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object 2" descr=""/>
          <p:cNvPicPr/>
          <p:nvPr/>
        </p:nvPicPr>
        <p:blipFill>
          <a:blip r:embed="rId1"/>
          <a:stretch/>
        </p:blipFill>
        <p:spPr>
          <a:xfrm>
            <a:off x="0" y="0"/>
            <a:ext cx="6860880" cy="5142960"/>
          </a:xfrm>
          <a:prstGeom prst="rect">
            <a:avLst/>
          </a:prstGeom>
          <a:ln>
            <a:noFill/>
          </a:ln>
        </p:spPr>
      </p:pic>
      <p:sp>
        <p:nvSpPr>
          <p:cNvPr id="155" name="CustomShape 1"/>
          <p:cNvSpPr/>
          <p:nvPr/>
        </p:nvSpPr>
        <p:spPr>
          <a:xfrm>
            <a:off x="6870960" y="312120"/>
            <a:ext cx="1994760" cy="697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 algn="just">
              <a:lnSpc>
                <a:spcPct val="100000"/>
              </a:lnSpc>
            </a:pPr>
            <a:r>
              <a:rPr b="0" lang="ru-RU" sz="1400" spc="-4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 MT"/>
              </a:rPr>
              <a:t>“</a:t>
            </a:r>
            <a:r>
              <a:rPr b="1" lang="ru-RU" sz="15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Мозговой штурм” </a:t>
            </a:r>
            <a:r>
              <a:rPr b="1" lang="ru-RU" sz="1500" spc="-1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творческих групп. </a:t>
            </a:r>
            <a:r>
              <a:rPr b="1" lang="ru-RU" sz="1500" spc="-1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Рождение</a:t>
            </a:r>
            <a:r>
              <a:rPr b="1" lang="ru-RU" sz="1500" spc="-83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проекта.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object 2" descr=""/>
          <p:cNvPicPr/>
          <p:nvPr/>
        </p:nvPicPr>
        <p:blipFill>
          <a:blip r:embed="rId1"/>
          <a:stretch/>
        </p:blipFill>
        <p:spPr>
          <a:xfrm>
            <a:off x="1165680" y="27000"/>
            <a:ext cx="6270480" cy="50893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object 2" descr=""/>
          <p:cNvPicPr/>
          <p:nvPr/>
        </p:nvPicPr>
        <p:blipFill>
          <a:blip r:embed="rId1"/>
          <a:stretch/>
        </p:blipFill>
        <p:spPr>
          <a:xfrm>
            <a:off x="151200" y="41040"/>
            <a:ext cx="7649640" cy="5102280"/>
          </a:xfrm>
          <a:prstGeom prst="rect">
            <a:avLst/>
          </a:prstGeom>
          <a:ln>
            <a:noFill/>
          </a:ln>
        </p:spPr>
      </p:pic>
      <p:sp>
        <p:nvSpPr>
          <p:cNvPr id="158" name="TextShape 1"/>
          <p:cNvSpPr txBox="1"/>
          <p:nvPr/>
        </p:nvSpPr>
        <p:spPr>
          <a:xfrm>
            <a:off x="6705720" y="281520"/>
            <a:ext cx="1790280" cy="98784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32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Старт </a:t>
            </a:r>
            <a:r>
              <a:rPr b="1" lang="ru-RU" sz="3200" spc="-1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3200" spc="-4" strike="noStrike">
                <a:solidFill>
                  <a:srgbClr val="85200c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object 2" descr=""/>
          <p:cNvPicPr/>
          <p:nvPr/>
        </p:nvPicPr>
        <p:blipFill>
          <a:blip r:embed="rId1"/>
          <a:stretch/>
        </p:blipFill>
        <p:spPr>
          <a:xfrm>
            <a:off x="207360" y="86400"/>
            <a:ext cx="5532480" cy="4838400"/>
          </a:xfrm>
          <a:prstGeom prst="rect">
            <a:avLst/>
          </a:prstGeom>
          <a:ln>
            <a:noFill/>
          </a:ln>
        </p:spPr>
      </p:pic>
      <p:sp>
        <p:nvSpPr>
          <p:cNvPr id="160" name="TextShape 1"/>
          <p:cNvSpPr txBox="1"/>
          <p:nvPr/>
        </p:nvSpPr>
        <p:spPr>
          <a:xfrm>
            <a:off x="6000840" y="705960"/>
            <a:ext cx="2269080" cy="123264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Встреча </a:t>
            </a:r>
            <a:r>
              <a:rPr b="1" lang="ru-RU" sz="20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 </a:t>
            </a:r>
            <a:r>
              <a:rPr b="1" lang="ru-RU" sz="200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Кохниченко </a:t>
            </a:r>
            <a:r>
              <a:rPr b="1" lang="ru-RU" sz="20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Галиной </a:t>
            </a:r>
            <a:r>
              <a:rPr b="1" lang="ru-RU" sz="20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Владимировной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object 3" descr=""/>
          <p:cNvPicPr/>
          <p:nvPr/>
        </p:nvPicPr>
        <p:blipFill>
          <a:blip r:embed="rId1"/>
          <a:stretch/>
        </p:blipFill>
        <p:spPr>
          <a:xfrm>
            <a:off x="161280" y="0"/>
            <a:ext cx="6935040" cy="5142960"/>
          </a:xfrm>
          <a:prstGeom prst="rect">
            <a:avLst/>
          </a:prstGeom>
          <a:ln>
            <a:noFill/>
          </a:ln>
        </p:spPr>
      </p:pic>
      <p:pic>
        <p:nvPicPr>
          <p:cNvPr id="162" name="object 4" descr=""/>
          <p:cNvPicPr/>
          <p:nvPr/>
        </p:nvPicPr>
        <p:blipFill>
          <a:blip r:embed="rId2"/>
          <a:stretch/>
        </p:blipFill>
        <p:spPr>
          <a:xfrm>
            <a:off x="305280" y="78840"/>
            <a:ext cx="6647040" cy="498528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260640" y="34560"/>
            <a:ext cx="6736320" cy="5074560"/>
          </a:xfrm>
          <a:custGeom>
            <a:avLst/>
            <a:gdLst/>
            <a:ahLst/>
            <a:rect l="l" t="t" r="r" b="b"/>
            <a:pathLst>
              <a:path w="6736715" h="5074920">
                <a:moveTo>
                  <a:pt x="0" y="0"/>
                </a:moveTo>
                <a:lnTo>
                  <a:pt x="6736477" y="0"/>
                </a:lnTo>
                <a:lnTo>
                  <a:pt x="6736477" y="5074573"/>
                </a:lnTo>
                <a:lnTo>
                  <a:pt x="0" y="5074573"/>
                </a:lnTo>
                <a:lnTo>
                  <a:pt x="0" y="0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4" name="TextShape 2"/>
          <p:cNvSpPr txBox="1"/>
          <p:nvPr/>
        </p:nvSpPr>
        <p:spPr>
          <a:xfrm>
            <a:off x="460800" y="305280"/>
            <a:ext cx="7476120" cy="87156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Встреча </a:t>
            </a:r>
            <a:r>
              <a:rPr b="1" lang="ru-RU" sz="20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</a:t>
            </a:r>
            <a:r>
              <a:rPr b="1" lang="ru-RU" sz="20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	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Сафроновой</a:t>
            </a:r>
            <a:r>
              <a:rPr b="1" lang="ru-RU" sz="2000" spc="-38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Валентиной</a:t>
            </a:r>
            <a:r>
              <a:rPr b="1" lang="ru-RU" sz="2000" spc="-43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0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Константиновной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object 3" descr=""/>
          <p:cNvPicPr/>
          <p:nvPr/>
        </p:nvPicPr>
        <p:blipFill>
          <a:blip r:embed="rId1"/>
          <a:stretch/>
        </p:blipFill>
        <p:spPr>
          <a:xfrm>
            <a:off x="671040" y="6120"/>
            <a:ext cx="7371720" cy="5136840"/>
          </a:xfrm>
          <a:prstGeom prst="rect">
            <a:avLst/>
          </a:prstGeom>
          <a:ln>
            <a:noFill/>
          </a:ln>
        </p:spPr>
      </p:pic>
      <p:pic>
        <p:nvPicPr>
          <p:cNvPr id="166" name="object 4" descr=""/>
          <p:cNvPicPr/>
          <p:nvPr/>
        </p:nvPicPr>
        <p:blipFill>
          <a:blip r:embed="rId2"/>
          <a:stretch/>
        </p:blipFill>
        <p:spPr>
          <a:xfrm>
            <a:off x="815040" y="132120"/>
            <a:ext cx="7083720" cy="4878720"/>
          </a:xfrm>
          <a:prstGeom prst="rect">
            <a:avLst/>
          </a:prstGeom>
          <a:ln>
            <a:noFill/>
          </a:ln>
        </p:spPr>
      </p:pic>
      <p:sp>
        <p:nvSpPr>
          <p:cNvPr id="167" name="CustomShape 1"/>
          <p:cNvSpPr/>
          <p:nvPr/>
        </p:nvSpPr>
        <p:spPr>
          <a:xfrm>
            <a:off x="770400" y="87840"/>
            <a:ext cx="7173360" cy="4968000"/>
          </a:xfrm>
          <a:custGeom>
            <a:avLst/>
            <a:gdLst/>
            <a:ahLst/>
            <a:rect l="l" t="t" r="r" b="b"/>
            <a:pathLst>
              <a:path w="7173595" h="4968240">
                <a:moveTo>
                  <a:pt x="0" y="22"/>
                </a:moveTo>
                <a:lnTo>
                  <a:pt x="7173124" y="0"/>
                </a:lnTo>
                <a:lnTo>
                  <a:pt x="7173124" y="4968076"/>
                </a:lnTo>
                <a:lnTo>
                  <a:pt x="0" y="4968099"/>
                </a:lnTo>
                <a:lnTo>
                  <a:pt x="0" y="22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68" name="TextShape 2"/>
          <p:cNvSpPr txBox="1"/>
          <p:nvPr/>
        </p:nvSpPr>
        <p:spPr>
          <a:xfrm>
            <a:off x="923400" y="276120"/>
            <a:ext cx="6413760" cy="87156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1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Встреча</a:t>
            </a:r>
            <a:r>
              <a:rPr b="1" lang="ru-RU" sz="2100" spc="-2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1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</a:t>
            </a:r>
            <a:r>
              <a:rPr b="1" lang="ru-RU" sz="2100" spc="-2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1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Осиховой</a:t>
            </a:r>
            <a:r>
              <a:rPr b="1" lang="ru-RU" sz="2100" spc="-2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1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Антониной</a:t>
            </a:r>
            <a:r>
              <a:rPr b="1" lang="ru-RU" sz="2100" spc="-2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1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Фёдоровной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object 2" descr=""/>
          <p:cNvPicPr/>
          <p:nvPr/>
        </p:nvPicPr>
        <p:blipFill>
          <a:blip r:embed="rId1"/>
          <a:stretch/>
        </p:blipFill>
        <p:spPr>
          <a:xfrm>
            <a:off x="93240" y="44640"/>
            <a:ext cx="8966520" cy="4906080"/>
          </a:xfrm>
          <a:prstGeom prst="rect">
            <a:avLst/>
          </a:prstGeom>
          <a:ln>
            <a:noFill/>
          </a:ln>
        </p:spPr>
      </p:pic>
      <p:sp>
        <p:nvSpPr>
          <p:cNvPr id="170" name="TextShape 1"/>
          <p:cNvSpPr txBox="1"/>
          <p:nvPr/>
        </p:nvSpPr>
        <p:spPr>
          <a:xfrm>
            <a:off x="394560" y="105840"/>
            <a:ext cx="6876000" cy="871560"/>
          </a:xfrm>
          <a:prstGeom prst="rect">
            <a:avLst/>
          </a:prstGeom>
          <a:noFill/>
          <a:ln>
            <a:noFill/>
          </a:ln>
        </p:spPr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300" spc="-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Встреча</a:t>
            </a:r>
            <a:r>
              <a:rPr b="1" lang="ru-RU" sz="2300" spc="-2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300" spc="-1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</a:t>
            </a:r>
            <a:r>
              <a:rPr b="1" lang="ru-RU" sz="2300" spc="-2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300" spc="-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Кондратьевой</a:t>
            </a:r>
            <a:r>
              <a:rPr b="1" lang="ru-RU" sz="2300" spc="-2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300" spc="-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Ольгой</a:t>
            </a:r>
            <a:r>
              <a:rPr b="1" lang="ru-RU" sz="2300" spc="-29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300" spc="-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Петровной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CustomShape 1"/>
          <p:cNvSpPr/>
          <p:nvPr/>
        </p:nvSpPr>
        <p:spPr>
          <a:xfrm>
            <a:off x="1065240" y="4271040"/>
            <a:ext cx="2523600" cy="333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21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Эмблема</a:t>
            </a:r>
            <a:r>
              <a:rPr b="1" lang="ru-RU" sz="2100" spc="-83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21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проекта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6" name="CustomShape 2"/>
          <p:cNvSpPr/>
          <p:nvPr/>
        </p:nvSpPr>
        <p:spPr>
          <a:xfrm>
            <a:off x="4758480" y="1004400"/>
            <a:ext cx="3955680" cy="1688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240" algn="ctr">
              <a:lnSpc>
                <a:spcPct val="100000"/>
              </a:lnSpc>
            </a:pPr>
            <a:r>
              <a:rPr b="1" i="1" lang="ru-RU" sz="22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презентации </a:t>
            </a:r>
            <a:r>
              <a:rPr b="1" i="1" lang="ru-RU" sz="22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использованы </a:t>
            </a:r>
            <a:r>
              <a:rPr b="1" i="1" lang="ru-RU" sz="22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материалы,</a:t>
            </a:r>
            <a:r>
              <a:rPr b="1" i="1" lang="ru-RU" sz="2200" spc="-49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собранные</a:t>
            </a:r>
            <a:r>
              <a:rPr b="1" i="1" lang="ru-RU" sz="2200" spc="-49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 </a:t>
            </a:r>
            <a:r>
              <a:rPr b="1" i="1" lang="ru-RU" sz="2200" spc="-540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ходе работы над </a:t>
            </a:r>
            <a:r>
              <a:rPr b="1" i="1" lang="ru-RU" sz="2200" spc="-1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i="1" lang="ru-RU" sz="2200" spc="-4" strike="noStrike">
                <a:solidFill>
                  <a:srgbClr val="cc00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проектом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object 2" descr=""/>
          <p:cNvPicPr/>
          <p:nvPr/>
        </p:nvPicPr>
        <p:blipFill>
          <a:blip r:embed="rId1"/>
          <a:stretch/>
        </p:blipFill>
        <p:spPr>
          <a:xfrm>
            <a:off x="182520" y="63000"/>
            <a:ext cx="5513760" cy="4972680"/>
          </a:xfrm>
          <a:prstGeom prst="rect">
            <a:avLst/>
          </a:prstGeom>
          <a:ln>
            <a:noFill/>
          </a:ln>
        </p:spPr>
      </p:pic>
      <p:sp>
        <p:nvSpPr>
          <p:cNvPr id="172" name="CustomShape 1"/>
          <p:cNvSpPr/>
          <p:nvPr/>
        </p:nvSpPr>
        <p:spPr>
          <a:xfrm>
            <a:off x="5901480" y="345240"/>
            <a:ext cx="2791800" cy="206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Ход проекта освещался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в </a:t>
            </a:r>
            <a:r>
              <a:rPr b="1" lang="ru-RU" sz="150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социальной группе “Мы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- </a:t>
            </a:r>
            <a:r>
              <a:rPr b="1" lang="ru-RU" sz="150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дети</a:t>
            </a:r>
            <a:r>
              <a:rPr b="1" lang="ru-RU" sz="1500" spc="-4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будущего”,</a:t>
            </a:r>
            <a:r>
              <a:rPr b="1" lang="ru-RU" sz="1500" spc="-4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школьном </a:t>
            </a:r>
            <a:r>
              <a:rPr b="1" lang="ru-RU" sz="1500" spc="-36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информационном центре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“ШИК”,на сайте нашей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школы,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на страницах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большеглушицкой </a:t>
            </a:r>
            <a:r>
              <a:rPr b="1" lang="ru-RU" sz="150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районной</a:t>
            </a:r>
            <a:r>
              <a:rPr b="1" lang="ru-RU" sz="1500" spc="77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газеты </a:t>
            </a:r>
            <a:r>
              <a:rPr b="1" lang="ru-RU" sz="1500" spc="-1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“Степные</a:t>
            </a:r>
            <a:r>
              <a:rPr b="1" lang="ru-RU" sz="1500" spc="-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1500" spc="-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известия”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object 2" descr=""/>
          <p:cNvPicPr/>
          <p:nvPr/>
        </p:nvPicPr>
        <p:blipFill>
          <a:blip r:embed="rId1"/>
          <a:stretch/>
        </p:blipFill>
        <p:spPr>
          <a:xfrm>
            <a:off x="392040" y="231480"/>
            <a:ext cx="8450280" cy="457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object 3" descr=""/>
          <p:cNvPicPr/>
          <p:nvPr/>
        </p:nvPicPr>
        <p:blipFill>
          <a:blip r:embed="rId1"/>
          <a:stretch/>
        </p:blipFill>
        <p:spPr>
          <a:xfrm>
            <a:off x="268200" y="190440"/>
            <a:ext cx="8500320" cy="4762080"/>
          </a:xfrm>
          <a:prstGeom prst="rect">
            <a:avLst/>
          </a:prstGeom>
          <a:ln>
            <a:noFill/>
          </a:ln>
        </p:spPr>
      </p:pic>
      <p:sp>
        <p:nvSpPr>
          <p:cNvPr id="175" name="CustomShape 1"/>
          <p:cNvSpPr/>
          <p:nvPr/>
        </p:nvSpPr>
        <p:spPr>
          <a:xfrm>
            <a:off x="5839200" y="588240"/>
            <a:ext cx="2258280" cy="2279160"/>
          </a:xfrm>
          <a:custGeom>
            <a:avLst/>
            <a:gdLst/>
            <a:ahLst/>
            <a:rect l="l" t="t" r="r" b="b"/>
            <a:pathLst>
              <a:path w="2258695" h="2279650">
                <a:moveTo>
                  <a:pt x="2258330" y="0"/>
                </a:moveTo>
                <a:lnTo>
                  <a:pt x="0" y="2279404"/>
                </a:lnTo>
              </a:path>
            </a:pathLst>
          </a:custGeom>
          <a:noFill/>
          <a:ln w="284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6" name="object 5" descr=""/>
          <p:cNvPicPr/>
          <p:nvPr/>
        </p:nvPicPr>
        <p:blipFill>
          <a:blip r:embed="rId2"/>
          <a:stretch/>
        </p:blipFill>
        <p:spPr>
          <a:xfrm>
            <a:off x="5733360" y="2819880"/>
            <a:ext cx="153000" cy="153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object 3" descr=""/>
          <p:cNvPicPr/>
          <p:nvPr/>
        </p:nvPicPr>
        <p:blipFill>
          <a:blip r:embed="rId1"/>
          <a:stretch/>
        </p:blipFill>
        <p:spPr>
          <a:xfrm>
            <a:off x="243720" y="165240"/>
            <a:ext cx="8656200" cy="4812840"/>
          </a:xfrm>
          <a:prstGeom prst="rect">
            <a:avLst/>
          </a:prstGeom>
          <a:ln>
            <a:noFill/>
          </a:ln>
        </p:spPr>
      </p:pic>
      <p:sp>
        <p:nvSpPr>
          <p:cNvPr id="178" name="CustomShape 1"/>
          <p:cNvSpPr/>
          <p:nvPr/>
        </p:nvSpPr>
        <p:spPr>
          <a:xfrm>
            <a:off x="2622960" y="2097000"/>
            <a:ext cx="1817640" cy="2580120"/>
          </a:xfrm>
          <a:custGeom>
            <a:avLst/>
            <a:gdLst/>
            <a:ahLst/>
            <a:rect l="l" t="t" r="r" b="b"/>
            <a:pathLst>
              <a:path w="1818004" h="2580640">
                <a:moveTo>
                  <a:pt x="1817661" y="0"/>
                </a:moveTo>
                <a:lnTo>
                  <a:pt x="0" y="2580236"/>
                </a:lnTo>
              </a:path>
            </a:pathLst>
          </a:custGeom>
          <a:noFill/>
          <a:ln w="28440">
            <a:solidFill>
              <a:srgbClr val="ffff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79" name="object 5" descr=""/>
          <p:cNvPicPr/>
          <p:nvPr/>
        </p:nvPicPr>
        <p:blipFill>
          <a:blip r:embed="rId2"/>
          <a:stretch/>
        </p:blipFill>
        <p:spPr>
          <a:xfrm>
            <a:off x="2534040" y="4635720"/>
            <a:ext cx="141480" cy="161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object 2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8506800" cy="48384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object 2" descr=""/>
          <p:cNvPicPr/>
          <p:nvPr/>
        </p:nvPicPr>
        <p:blipFill>
          <a:blip r:embed="rId1"/>
          <a:stretch/>
        </p:blipFill>
        <p:spPr>
          <a:xfrm>
            <a:off x="152280" y="48600"/>
            <a:ext cx="8935920" cy="5094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object 2" descr=""/>
          <p:cNvPicPr/>
          <p:nvPr/>
        </p:nvPicPr>
        <p:blipFill>
          <a:blip r:embed="rId1"/>
          <a:stretch/>
        </p:blipFill>
        <p:spPr>
          <a:xfrm>
            <a:off x="453600" y="0"/>
            <a:ext cx="8193960" cy="5142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" descr=""/>
          <p:cNvPicPr/>
          <p:nvPr/>
        </p:nvPicPr>
        <p:blipFill>
          <a:blip r:embed="rId1"/>
          <a:stretch/>
        </p:blipFill>
        <p:spPr>
          <a:xfrm>
            <a:off x="0" y="40680"/>
            <a:ext cx="6804000" cy="5103000"/>
          </a:xfrm>
          <a:prstGeom prst="rect">
            <a:avLst/>
          </a:prstGeom>
          <a:ln>
            <a:noFill/>
          </a:ln>
        </p:spPr>
      </p:pic>
      <p:sp>
        <p:nvSpPr>
          <p:cNvPr id="184" name="TextShape 1"/>
          <p:cNvSpPr txBox="1"/>
          <p:nvPr/>
        </p:nvSpPr>
        <p:spPr>
          <a:xfrm>
            <a:off x="6804000" y="792000"/>
            <a:ext cx="2340000" cy="36000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1260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b4587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Презентация проекта «Ваш скромный труд — цены не знает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3857040" cy="514332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2"/>
          <a:stretch/>
        </p:blipFill>
        <p:spPr>
          <a:xfrm>
            <a:off x="4043160" y="49680"/>
            <a:ext cx="4842000" cy="3631680"/>
          </a:xfrm>
          <a:prstGeom prst="rect">
            <a:avLst/>
          </a:prstGeom>
          <a:ln>
            <a:noFill/>
          </a:ln>
        </p:spPr>
      </p:pic>
      <p:sp>
        <p:nvSpPr>
          <p:cNvPr id="187" name="TextShape 1"/>
          <p:cNvSpPr txBox="1"/>
          <p:nvPr/>
        </p:nvSpPr>
        <p:spPr>
          <a:xfrm>
            <a:off x="3960000" y="3744000"/>
            <a:ext cx="5184000" cy="1375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 marL="1260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b4587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Выступление педагогов-наставников и учащихся школы 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CustomShape 1"/>
          <p:cNvSpPr/>
          <p:nvPr/>
        </p:nvSpPr>
        <p:spPr>
          <a:xfrm>
            <a:off x="3860280" y="419400"/>
            <a:ext cx="4918320" cy="3555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240" bIns="0"/>
          <a:p>
            <a:pPr marL="12600" indent="2520" algn="ctr">
              <a:lnSpc>
                <a:spcPct val="100000"/>
              </a:lnSpc>
            </a:pP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Социальный </a:t>
            </a:r>
            <a:r>
              <a:rPr b="1" lang="ru-RU" sz="4650" spc="18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проект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“Ваш </a:t>
            </a:r>
            <a:r>
              <a:rPr b="1" lang="ru-RU" sz="4650" spc="18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скромный</a:t>
            </a:r>
            <a:r>
              <a:rPr b="1" lang="ru-RU" sz="4650" spc="-7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труд </a:t>
            </a:r>
            <a:r>
              <a:rPr b="1" lang="ru-RU" sz="4650" spc="-1163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цены </a:t>
            </a:r>
            <a:r>
              <a:rPr b="1" lang="ru-RU" sz="4650" spc="4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не </a:t>
            </a:r>
            <a:r>
              <a:rPr b="1" lang="ru-RU" sz="4650" spc="9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 </a:t>
            </a:r>
            <a:r>
              <a:rPr b="1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Georgia"/>
              </a:rPr>
              <a:t>знает…</a:t>
            </a:r>
            <a:r>
              <a:rPr b="0" lang="ru-RU" sz="4650" spc="12" strike="noStrike">
                <a:solidFill>
                  <a:srgbClr val="a61b00"/>
                </a:solidFill>
                <a:uFill>
                  <a:solidFill>
                    <a:srgbClr val="ffffff"/>
                  </a:solidFill>
                </a:uFill>
                <a:latin typeface="Arial MT"/>
              </a:rPr>
              <a:t>”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9" name="CustomShape 2"/>
          <p:cNvSpPr/>
          <p:nvPr/>
        </p:nvSpPr>
        <p:spPr>
          <a:xfrm>
            <a:off x="1512000" y="4101840"/>
            <a:ext cx="6696000" cy="866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12600" bIns="0"/>
          <a:p>
            <a:pPr marL="12600">
              <a:lnSpc>
                <a:spcPct val="100000"/>
              </a:lnSpc>
            </a:pPr>
            <a:r>
              <a:rPr b="1" i="1" lang="ru-RU" sz="2800" spc="-1" strike="noStrike">
                <a:solidFill>
                  <a:srgbClr val="1b4587"/>
                </a:solidFill>
                <a:uFill>
                  <a:solidFill>
                    <a:srgbClr val="ffffff"/>
                  </a:solidFill>
                </a:uFill>
                <a:latin typeface="Verdana"/>
              </a:rPr>
              <a:t>Общешкольный долгосрочный социальный проект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190" name="object 4" descr=""/>
          <p:cNvPicPr/>
          <p:nvPr/>
        </p:nvPicPr>
        <p:blipFill>
          <a:blip r:embed="rId1"/>
          <a:stretch/>
        </p:blipFill>
        <p:spPr>
          <a:xfrm>
            <a:off x="248040" y="261360"/>
            <a:ext cx="3399480" cy="3054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object 3" descr=""/>
          <p:cNvPicPr/>
          <p:nvPr/>
        </p:nvPicPr>
        <p:blipFill>
          <a:blip r:embed="rId1"/>
          <a:stretch/>
        </p:blipFill>
        <p:spPr>
          <a:xfrm>
            <a:off x="290880" y="0"/>
            <a:ext cx="3457440" cy="5142960"/>
          </a:xfrm>
          <a:prstGeom prst="rect">
            <a:avLst/>
          </a:prstGeom>
          <a:ln>
            <a:noFill/>
          </a:ln>
        </p:spPr>
      </p:pic>
      <p:pic>
        <p:nvPicPr>
          <p:cNvPr id="128" name="object 4" descr=""/>
          <p:cNvPicPr/>
          <p:nvPr/>
        </p:nvPicPr>
        <p:blipFill>
          <a:blip r:embed="rId2"/>
          <a:stretch/>
        </p:blipFill>
        <p:spPr>
          <a:xfrm>
            <a:off x="3298320" y="421920"/>
            <a:ext cx="5806440" cy="4721400"/>
          </a:xfrm>
          <a:prstGeom prst="rect">
            <a:avLst/>
          </a:prstGeom>
          <a:ln>
            <a:noFill/>
          </a:ln>
        </p:spPr>
      </p:pic>
      <p:pic>
        <p:nvPicPr>
          <p:cNvPr id="129" name="object 5" descr=""/>
          <p:cNvPicPr/>
          <p:nvPr/>
        </p:nvPicPr>
        <p:blipFill>
          <a:blip r:embed="rId3"/>
          <a:stretch/>
        </p:blipFill>
        <p:spPr>
          <a:xfrm>
            <a:off x="3442320" y="547920"/>
            <a:ext cx="5518800" cy="459540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3393720" y="498960"/>
            <a:ext cx="5616360" cy="4644720"/>
          </a:xfrm>
          <a:custGeom>
            <a:avLst/>
            <a:gdLst/>
            <a:ahLst/>
            <a:rect l="l" t="t" r="r" b="b"/>
            <a:pathLst>
              <a:path w="5616575" h="4645025">
                <a:moveTo>
                  <a:pt x="423910" y="0"/>
                </a:moveTo>
                <a:lnTo>
                  <a:pt x="5616554" y="528557"/>
                </a:lnTo>
                <a:lnTo>
                  <a:pt x="5197603" y="4644412"/>
                </a:lnTo>
                <a:moveTo>
                  <a:pt x="4713960" y="4644412"/>
                </a:moveTo>
                <a:lnTo>
                  <a:pt x="0" y="4164579"/>
                </a:lnTo>
                <a:lnTo>
                  <a:pt x="423910" y="0"/>
                </a:lnTo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Shape 1"/>
          <p:cNvSpPr txBox="1"/>
          <p:nvPr/>
        </p:nvSpPr>
        <p:spPr>
          <a:xfrm>
            <a:off x="4681800" y="497880"/>
            <a:ext cx="4188600" cy="3821040"/>
          </a:xfrm>
          <a:prstGeom prst="rect">
            <a:avLst/>
          </a:prstGeom>
          <a:noFill/>
          <a:ln>
            <a:noFill/>
          </a:ln>
        </p:spPr>
        <p:txBody>
          <a:bodyPr lIns="0" rIns="0" tIns="35640" bIns="0"/>
          <a:p>
            <a:pPr marL="12600" indent="-1440" algn="ctr">
              <a:lnSpc>
                <a:spcPts val="1482"/>
              </a:lnSpc>
            </a:pPr>
            <a:r>
              <a:rPr b="1" i="1" lang="ru-RU" sz="3550" spc="-21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Быть учителем–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608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э</a:t>
            </a:r>
            <a:r>
              <a:rPr b="1" i="1" lang="ru-RU" sz="3550" spc="-105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т</a:t>
            </a:r>
            <a:r>
              <a:rPr b="1" i="1" lang="ru-RU" sz="3550" spc="-392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о  судьба</a:t>
            </a:r>
            <a:r>
              <a:rPr b="1" i="1" lang="ru-RU" sz="3550" spc="-540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,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698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к</a:t>
            </a:r>
            <a:r>
              <a:rPr b="1" i="1" lang="ru-RU" sz="3550" spc="-608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оторой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568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не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может быть лучше</a:t>
            </a:r>
            <a:r>
              <a:rPr b="1" i="1" lang="ru-RU" sz="3550" spc="-63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.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627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О</a:t>
            </a:r>
            <a:r>
              <a:rPr b="1" i="1" lang="ru-RU" sz="3550" spc="-644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н</a:t>
            </a:r>
            <a:r>
              <a:rPr b="1" i="1" lang="ru-RU" sz="3550" spc="-4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а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517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огнём  зажигает    сердца</a:t>
            </a:r>
            <a:r>
              <a:rPr b="1" i="1" lang="ru-RU" sz="3550" spc="-449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,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639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теплом  </a:t>
            </a:r>
            <a:r>
              <a:rPr b="1" i="1" lang="ru-RU" sz="3550" spc="-542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согре</a:t>
            </a:r>
            <a:r>
              <a:rPr b="1" i="1" lang="ru-RU" sz="3550" spc="-622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в</a:t>
            </a:r>
            <a:r>
              <a:rPr b="1" i="1" lang="ru-RU" sz="3550" spc="-63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ает</a:t>
            </a:r>
            <a:r>
              <a:rPr b="1" i="1" lang="ru-RU" sz="3550" spc="63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 </a:t>
            </a:r>
            <a:r>
              <a:rPr b="1" i="1" lang="ru-RU" sz="3550" spc="-568" strike="noStrike">
                <a:solidFill>
                  <a:srgbClr val="063763"/>
                </a:solidFill>
                <a:uFill>
                  <a:solidFill>
                    <a:srgbClr val="ffffff"/>
                  </a:solidFill>
                </a:uFill>
                <a:latin typeface="Cambria"/>
              </a:rPr>
              <a:t>души.</a:t>
            </a:r>
            <a:endParaRPr b="0" lang="ru-RU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192" name="object 3" descr=""/>
          <p:cNvPicPr/>
          <p:nvPr/>
        </p:nvPicPr>
        <p:blipFill>
          <a:blip r:embed="rId1"/>
          <a:stretch/>
        </p:blipFill>
        <p:spPr>
          <a:xfrm>
            <a:off x="152280" y="152280"/>
            <a:ext cx="5613120" cy="49906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59" dur="indefinite" restart="never" nodeType="tmRoot">
          <p:childTnLst>
            <p:seq>
              <p:cTn id="6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object 2" descr=""/>
          <p:cNvPicPr/>
          <p:nvPr/>
        </p:nvPicPr>
        <p:blipFill>
          <a:blip r:embed="rId1"/>
          <a:stretch/>
        </p:blipFill>
        <p:spPr>
          <a:xfrm>
            <a:off x="1330920" y="36360"/>
            <a:ext cx="7737120" cy="507060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object 3" descr=""/>
          <p:cNvPicPr/>
          <p:nvPr/>
        </p:nvPicPr>
        <p:blipFill>
          <a:blip r:embed="rId1"/>
          <a:stretch/>
        </p:blipFill>
        <p:spPr>
          <a:xfrm>
            <a:off x="122400" y="0"/>
            <a:ext cx="8416800" cy="5142960"/>
          </a:xfrm>
          <a:prstGeom prst="rect">
            <a:avLst/>
          </a:prstGeom>
          <a:ln>
            <a:noFill/>
          </a:ln>
        </p:spPr>
      </p:pic>
      <p:pic>
        <p:nvPicPr>
          <p:cNvPr id="133" name="object 4" descr=""/>
          <p:cNvPicPr/>
          <p:nvPr/>
        </p:nvPicPr>
        <p:blipFill>
          <a:blip r:embed="rId2"/>
          <a:stretch/>
        </p:blipFill>
        <p:spPr>
          <a:xfrm>
            <a:off x="315720" y="58680"/>
            <a:ext cx="7832520" cy="50259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object 2" descr=""/>
          <p:cNvPicPr/>
          <p:nvPr/>
        </p:nvPicPr>
        <p:blipFill>
          <a:blip r:embed="rId1"/>
          <a:stretch/>
        </p:blipFill>
        <p:spPr>
          <a:xfrm>
            <a:off x="637200" y="53280"/>
            <a:ext cx="7736400" cy="50392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object 3" descr=""/>
          <p:cNvPicPr/>
          <p:nvPr/>
        </p:nvPicPr>
        <p:blipFill>
          <a:blip r:embed="rId1"/>
          <a:stretch/>
        </p:blipFill>
        <p:spPr>
          <a:xfrm>
            <a:off x="5400" y="91800"/>
            <a:ext cx="6300720" cy="4444560"/>
          </a:xfrm>
          <a:prstGeom prst="rect">
            <a:avLst/>
          </a:prstGeom>
          <a:ln>
            <a:noFill/>
          </a:ln>
        </p:spPr>
      </p:pic>
      <p:pic>
        <p:nvPicPr>
          <p:cNvPr id="136" name="object 4" descr=""/>
          <p:cNvPicPr/>
          <p:nvPr/>
        </p:nvPicPr>
        <p:blipFill>
          <a:blip r:embed="rId2"/>
          <a:stretch/>
        </p:blipFill>
        <p:spPr>
          <a:xfrm>
            <a:off x="149040" y="217800"/>
            <a:ext cx="6013080" cy="4156920"/>
          </a:xfrm>
          <a:prstGeom prst="rect">
            <a:avLst/>
          </a:prstGeom>
          <a:ln>
            <a:noFill/>
          </a:ln>
        </p:spPr>
      </p:pic>
      <p:sp>
        <p:nvSpPr>
          <p:cNvPr id="137" name="CustomShape 1"/>
          <p:cNvSpPr/>
          <p:nvPr/>
        </p:nvSpPr>
        <p:spPr>
          <a:xfrm>
            <a:off x="101880" y="170640"/>
            <a:ext cx="6107760" cy="4251600"/>
          </a:xfrm>
          <a:custGeom>
            <a:avLst/>
            <a:gdLst/>
            <a:ahLst/>
            <a:rect l="l" t="t" r="r" b="b"/>
            <a:pathLst>
              <a:path w="6108065" h="4251960">
                <a:moveTo>
                  <a:pt x="0" y="382771"/>
                </a:moveTo>
                <a:lnTo>
                  <a:pt x="5854875" y="0"/>
                </a:lnTo>
                <a:lnTo>
                  <a:pt x="6107806" y="3868840"/>
                </a:lnTo>
                <a:lnTo>
                  <a:pt x="252931" y="4251612"/>
                </a:lnTo>
                <a:lnTo>
                  <a:pt x="0" y="382771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38" name="object 6" descr=""/>
          <p:cNvPicPr/>
          <p:nvPr/>
        </p:nvPicPr>
        <p:blipFill>
          <a:blip r:embed="rId3"/>
          <a:stretch/>
        </p:blipFill>
        <p:spPr>
          <a:xfrm>
            <a:off x="5502240" y="432720"/>
            <a:ext cx="3471480" cy="4313880"/>
          </a:xfrm>
          <a:prstGeom prst="rect">
            <a:avLst/>
          </a:prstGeom>
          <a:ln>
            <a:noFill/>
          </a:ln>
        </p:spPr>
      </p:pic>
      <p:pic>
        <p:nvPicPr>
          <p:cNvPr id="139" name="object 7" descr=""/>
          <p:cNvPicPr/>
          <p:nvPr/>
        </p:nvPicPr>
        <p:blipFill>
          <a:blip r:embed="rId4"/>
          <a:stretch/>
        </p:blipFill>
        <p:spPr>
          <a:xfrm>
            <a:off x="5646240" y="558360"/>
            <a:ext cx="3183480" cy="4026240"/>
          </a:xfrm>
          <a:prstGeom prst="rect">
            <a:avLst/>
          </a:prstGeom>
          <a:ln>
            <a:noFill/>
          </a:ln>
        </p:spPr>
      </p:pic>
      <p:sp>
        <p:nvSpPr>
          <p:cNvPr id="140" name="CustomShape 2"/>
          <p:cNvSpPr/>
          <p:nvPr/>
        </p:nvSpPr>
        <p:spPr>
          <a:xfrm>
            <a:off x="5599080" y="511200"/>
            <a:ext cx="3278160" cy="4120920"/>
          </a:xfrm>
          <a:custGeom>
            <a:avLst/>
            <a:gdLst/>
            <a:ahLst/>
            <a:rect l="l" t="t" r="r" b="b"/>
            <a:pathLst>
              <a:path w="3278504" h="4121150">
                <a:moveTo>
                  <a:pt x="3278066" y="186589"/>
                </a:moveTo>
                <a:lnTo>
                  <a:pt x="3036298" y="4120790"/>
                </a:lnTo>
                <a:lnTo>
                  <a:pt x="0" y="3934200"/>
                </a:lnTo>
                <a:lnTo>
                  <a:pt x="241768" y="0"/>
                </a:lnTo>
                <a:lnTo>
                  <a:pt x="3278066" y="186589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object 3" descr=""/>
          <p:cNvPicPr/>
          <p:nvPr/>
        </p:nvPicPr>
        <p:blipFill>
          <a:blip r:embed="rId1"/>
          <a:stretch/>
        </p:blipFill>
        <p:spPr>
          <a:xfrm>
            <a:off x="213480" y="0"/>
            <a:ext cx="8576280" cy="5142960"/>
          </a:xfrm>
          <a:prstGeom prst="rect">
            <a:avLst/>
          </a:prstGeom>
          <a:ln>
            <a:noFill/>
          </a:ln>
        </p:spPr>
      </p:pic>
      <p:pic>
        <p:nvPicPr>
          <p:cNvPr id="142" name="object 4" descr=""/>
          <p:cNvPicPr/>
          <p:nvPr/>
        </p:nvPicPr>
        <p:blipFill>
          <a:blip r:embed="rId2"/>
          <a:stretch/>
        </p:blipFill>
        <p:spPr>
          <a:xfrm>
            <a:off x="357480" y="88200"/>
            <a:ext cx="8288280" cy="4966920"/>
          </a:xfrm>
          <a:prstGeom prst="rect">
            <a:avLst/>
          </a:prstGeom>
          <a:ln>
            <a:noFill/>
          </a:ln>
        </p:spPr>
      </p:pic>
      <p:sp>
        <p:nvSpPr>
          <p:cNvPr id="143" name="CustomShape 1"/>
          <p:cNvSpPr/>
          <p:nvPr/>
        </p:nvSpPr>
        <p:spPr>
          <a:xfrm>
            <a:off x="312840" y="43560"/>
            <a:ext cx="8377920" cy="5056200"/>
          </a:xfrm>
          <a:custGeom>
            <a:avLst/>
            <a:gdLst/>
            <a:ahLst/>
            <a:rect l="l" t="t" r="r" b="b"/>
            <a:pathLst>
              <a:path w="8378190" h="5056505">
                <a:moveTo>
                  <a:pt x="0" y="0"/>
                </a:moveTo>
                <a:lnTo>
                  <a:pt x="8377699" y="0"/>
                </a:lnTo>
                <a:lnTo>
                  <a:pt x="8377699" y="5056024"/>
                </a:lnTo>
                <a:lnTo>
                  <a:pt x="0" y="5056024"/>
                </a:lnTo>
                <a:lnTo>
                  <a:pt x="0" y="0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object 3" descr=""/>
          <p:cNvPicPr/>
          <p:nvPr/>
        </p:nvPicPr>
        <p:blipFill>
          <a:blip r:embed="rId1"/>
          <a:stretch/>
        </p:blipFill>
        <p:spPr>
          <a:xfrm>
            <a:off x="65880" y="338760"/>
            <a:ext cx="5445720" cy="4203720"/>
          </a:xfrm>
          <a:prstGeom prst="rect">
            <a:avLst/>
          </a:prstGeom>
          <a:ln>
            <a:noFill/>
          </a:ln>
        </p:spPr>
      </p:pic>
      <p:pic>
        <p:nvPicPr>
          <p:cNvPr id="145" name="object 4" descr=""/>
          <p:cNvPicPr/>
          <p:nvPr/>
        </p:nvPicPr>
        <p:blipFill>
          <a:blip r:embed="rId2"/>
          <a:stretch/>
        </p:blipFill>
        <p:spPr>
          <a:xfrm>
            <a:off x="5027400" y="212760"/>
            <a:ext cx="4075560" cy="4017960"/>
          </a:xfrm>
          <a:prstGeom prst="rect">
            <a:avLst/>
          </a:prstGeom>
          <a:ln>
            <a:noFill/>
          </a:ln>
        </p:spPr>
      </p:pic>
      <p:pic>
        <p:nvPicPr>
          <p:cNvPr id="146" name="object 5" descr=""/>
          <p:cNvPicPr/>
          <p:nvPr/>
        </p:nvPicPr>
        <p:blipFill>
          <a:blip r:embed="rId3"/>
          <a:stretch/>
        </p:blipFill>
        <p:spPr>
          <a:xfrm>
            <a:off x="5171400" y="338760"/>
            <a:ext cx="3787560" cy="3730320"/>
          </a:xfrm>
          <a:prstGeom prst="rect">
            <a:avLst/>
          </a:prstGeom>
          <a:ln>
            <a:noFill/>
          </a:ln>
        </p:spPr>
      </p:pic>
      <p:sp>
        <p:nvSpPr>
          <p:cNvPr id="147" name="CustomShape 1"/>
          <p:cNvSpPr/>
          <p:nvPr/>
        </p:nvSpPr>
        <p:spPr>
          <a:xfrm>
            <a:off x="5125320" y="292680"/>
            <a:ext cx="3880080" cy="3822480"/>
          </a:xfrm>
          <a:custGeom>
            <a:avLst/>
            <a:gdLst/>
            <a:ahLst/>
            <a:rect l="l" t="t" r="r" b="b"/>
            <a:pathLst>
              <a:path w="3880484" h="3822700">
                <a:moveTo>
                  <a:pt x="135552" y="0"/>
                </a:moveTo>
                <a:lnTo>
                  <a:pt x="3880069" y="137746"/>
                </a:lnTo>
                <a:lnTo>
                  <a:pt x="3744516" y="3822654"/>
                </a:lnTo>
                <a:lnTo>
                  <a:pt x="0" y="3684908"/>
                </a:lnTo>
                <a:lnTo>
                  <a:pt x="135552" y="0"/>
                </a:lnTo>
                <a:close/>
              </a:path>
            </a:pathLst>
          </a:custGeom>
          <a:noFill/>
          <a:ln w="88920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Application>LibreOffice/5.1.2.2$Windows_x86 LibreOffice_project/d3bf12ecb743fc0d20e0be0c58ca359301eb705f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2023-10-29T08:56:40Z</dcterms:created>
  <dc:creator/>
  <dc:description/>
  <dc:language>ru-RU</dc:language>
  <cp:lastModifiedBy/>
  <dcterms:modified xsi:type="dcterms:W3CDTF">2023-10-29T13:11:41Z</dcterms:modified>
  <cp:revision>1</cp:revision>
  <dc:subject/>
  <dc:title>Социальн ый проект “Ваш скромный труд цены не знает…”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reator">
    <vt:lpwstr>Google</vt:lpwstr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PresentationFormat">
    <vt:lpwstr>On-screen Show (4:3)</vt:lpwstr>
  </property>
  <property fmtid="{D5CDD505-2E9C-101B-9397-08002B2CF9AE}" pid="7" name="ScaleCrop">
    <vt:bool>0</vt:bool>
  </property>
  <property fmtid="{D5CDD505-2E9C-101B-9397-08002B2CF9AE}" pid="8" name="ShareDoc">
    <vt:bool>0</vt:bool>
  </property>
</Properties>
</file>