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68" r:id="rId3"/>
    <p:sldId id="269" r:id="rId5"/>
    <p:sldId id="270" r:id="rId6"/>
    <p:sldId id="279" r:id="rId7"/>
    <p:sldId id="280" r:id="rId8"/>
    <p:sldId id="273" r:id="rId9"/>
    <p:sldId id="274" r:id="rId10"/>
    <p:sldId id="275" r:id="rId11"/>
    <p:sldId id="278" r:id="rId12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7" autoAdjust="0"/>
  </p:normalViewPr>
  <p:slideViewPr>
    <p:cSldViewPr snapToGrid="0" showGuides="1">
      <p:cViewPr varScale="1">
        <p:scale>
          <a:sx n="84" d="100"/>
          <a:sy n="84" d="100"/>
        </p:scale>
        <p:origin x="96" y="1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ustomXml" Target="../customXml/item3.xml"/><Relationship Id="rId18" Type="http://schemas.openxmlformats.org/officeDocument/2006/relationships/customXml" Target="../customXml/item2.xml"/><Relationship Id="rId17" Type="http://schemas.openxmlformats.org/officeDocument/2006/relationships/customXml" Target="../customXml/item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F3C82B-095E-432A-8E4F-E087C387918F}" type="datetime1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84735-1BB6-4763-8A8D-34C11DAC25B4}" type="datetime1">
              <a:rPr lang="ru-RU" smtClean="0"/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  <a:endParaRPr lang="ru-RU" noProof="0" dirty="0"/>
          </a:p>
          <a:p>
            <a:pPr lvl="2" rtl="0"/>
            <a:r>
              <a:rPr lang="ru-RU" noProof="0" dirty="0"/>
              <a:t>Третий уровень</a:t>
            </a:r>
            <a:endParaRPr lang="ru-RU" noProof="0" dirty="0"/>
          </a:p>
          <a:p>
            <a:pPr lvl="3" rtl="0"/>
            <a:r>
              <a:rPr lang="ru-RU" noProof="0" dirty="0"/>
              <a:t>Четвертый уровень</a:t>
            </a:r>
            <a:endParaRPr lang="ru-RU" noProof="0" dirty="0"/>
          </a:p>
          <a:p>
            <a:pPr lvl="4" rtl="0"/>
            <a:r>
              <a:rPr lang="ru-RU" noProof="0" dirty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ru-RU" noProof="0" smtClean="0"/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50C32B-13BC-41B2-AB2D-75A69B5D8E60}" type="datetime1">
              <a:rPr lang="ru-RU" noProof="0" smtClean="0"/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4A4930-1B63-4514-8E07-EEB83AF0186B}" type="datetime1">
              <a:rPr lang="ru-RU" noProof="0" smtClean="0"/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4A4930-1B63-4514-8E07-EEB83AF0186B}" type="datetime1">
              <a:rPr lang="ru-RU" noProof="0" smtClean="0"/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4A4930-1B63-4514-8E07-EEB83AF0186B}" type="datetime1">
              <a:rPr lang="ru-RU" noProof="0" smtClean="0"/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4A4930-1B63-4514-8E07-EEB83AF0186B}" type="datetime1">
              <a:rPr lang="ru-RU" noProof="0" smtClean="0"/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4A4930-1B63-4514-8E07-EEB83AF0186B}" type="datetime1">
              <a:rPr lang="ru-RU" noProof="0" smtClean="0"/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4A4930-1B63-4514-8E07-EEB83AF0186B}" type="datetime1">
              <a:rPr lang="ru-RU" noProof="0" smtClean="0"/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CDA88E-7571-482A-A17D-AE45349CD010}" type="datetime1">
              <a:rPr lang="ru-RU" noProof="0" smtClean="0"/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EB8D07-12B7-4CC0-91DA-BA7EDDEA5EBC}" type="datetime1">
              <a:rPr lang="ru-RU" noProof="0" smtClean="0"/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077C20-F13B-4081-A448-651CC7F79BA0}" type="datetime1">
              <a:rPr lang="ru-RU" noProof="0" smtClean="0"/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C3B4A-3BD8-46EE-A306-574C8F1203AA}" type="datetime1">
              <a:rPr lang="ru-RU" noProof="0" smtClean="0"/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D7066F1-56AD-4A65-8D23-47D03E281CDD}" type="datetime1">
              <a:rPr lang="ru-RU" noProof="0" smtClean="0"/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538DC8-A5CF-403B-A700-B1EE2B32A73F}" type="datetime1">
              <a:rPr lang="ru-RU" noProof="0" smtClean="0"/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48CB36-2A7D-4294-8E4B-2CBD284FA1A2}" type="datetime1">
              <a:rPr lang="ru-RU" noProof="0" smtClean="0"/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077C20-F13B-4081-A448-651CC7F79BA0}" type="datetime1">
              <a:rPr lang="ru-RU" noProof="0" smtClean="0"/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503EF6-DB2E-40D3-9F86-4A2B56C7C971}" type="datetime1">
              <a:rPr lang="ru-RU" noProof="0" smtClean="0"/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374A4930-1B63-4514-8E07-EEB83AF0186B}" type="datetime1">
              <a:rPr lang="ru-RU" noProof="0" smtClean="0"/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8923" y="546082"/>
            <a:ext cx="10619233" cy="1665079"/>
          </a:xfrm>
        </p:spPr>
        <p:txBody>
          <a:bodyPr rtlCol="0"/>
          <a:lstStyle/>
          <a:p>
            <a:pPr algn="ctr" rtl="0"/>
            <a:r>
              <a:rPr lang="ru-RU" b="1" dirty="0">
                <a:solidFill>
                  <a:schemeClr val="bg1"/>
                </a:solidFill>
              </a:rPr>
              <a:t>Моя будущая Профессия -архитектор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4814" y="5317448"/>
            <a:ext cx="612878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6А класс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713" y="-158933"/>
            <a:ext cx="12192000" cy="1123405"/>
          </a:xfrm>
        </p:spPr>
        <p:txBody>
          <a:bodyPr rtlCol="0"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Кто такой архитектор?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0" y="477454"/>
            <a:ext cx="7923474" cy="4346062"/>
          </a:xfrm>
        </p:spPr>
        <p:txBody>
          <a:bodyPr rtlCol="0">
            <a:norm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Архитектор - специалист, работающий в сфере строительства и проектирования различных зданий, памятников, территории, сооружений и пр. 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Эта профессия, является одной из наиболее творческих. Деятельность архитектора подразумевает создание, расчет и воплощение художественного образа на бумаге, а затем контроль воплощения художественной мысли в жизни, так называется авторский и архитектурный надзор.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Существует несколько разновидностей этой классификации: ландшафтный архитектор, архитектор-реставратор и архитектор строитель. Но наиболее популярными в данный момент являются архитекторы-дизайнеры. 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8158"/>
          </a:xfrm>
        </p:spPr>
        <p:txBody>
          <a:bodyPr rtlCol="0"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Чем занимается архитектор?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209" y="966880"/>
            <a:ext cx="10739846" cy="3727174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развитием технологий работа архитектора изменилась.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Причиной является – усложнение строительных технологий.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Разработкой макетов различных городов и поселков;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различных объектов городов (заводы, дома, школы, детские сады и т.д.);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старых городов и памятников архитектуры;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природного ландшафта (создание ландшафтных панорам);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благоприятных жилищно-бытовых условий;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планов строительства, реконструкции и перепланировки зданий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6809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История профессии архитектор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8652" y="996696"/>
            <a:ext cx="6997147" cy="5088835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Профессия архитектор появилась много тысячелетий назад. Ее потребность была обусловлена появлением первых городов. При этом нужно было учитывать особенности ландшафта. Дома должны быть удобными, эстетически красивыми и одновременно выполнять множество функций.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Древнегреческие, египетские и римские мастера знали многое из того, что необходимо и сегодня, например, что направление улиц должно учитывать рельеф местности и направление господствующих ветров.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Александр Македонский, перед основанием города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Фароса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пригласил к себе архитекторов и первые чертежи они выполнили с ячменного зерна, обозначив на земле основные моменты зданий.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1169"/>
            <a:ext cx="12192000" cy="795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Достоинства и недостатки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профессии архитектор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3408" y="1915077"/>
            <a:ext cx="5551997" cy="47043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                     </a:t>
            </a:r>
            <a:r>
              <a:rPr lang="ru-RU" dirty="0">
                <a:solidFill>
                  <a:schemeClr val="bg1"/>
                </a:solidFill>
              </a:rPr>
              <a:t>    </a:t>
            </a:r>
            <a:r>
              <a:rPr lang="ru-RU" b="1" dirty="0">
                <a:solidFill>
                  <a:schemeClr val="bg1"/>
                </a:solidFill>
              </a:rPr>
              <a:t>Плюсы:</a:t>
            </a: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Широкое поле деятельности. 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Творческая деятельность. 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Востребованность. 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Возможность раскрыть свои таланты.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Профессия архитектора очень престижна.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Труд архитектора высоко оплачивается.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Возможность работать в разных странах.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Строить вечность. Архитектор, создает вневременные произведения искусства.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31575" y="1971929"/>
            <a:ext cx="5612826" cy="44189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                            </a:t>
            </a:r>
            <a:r>
              <a:rPr lang="ru-RU" b="1" dirty="0">
                <a:solidFill>
                  <a:schemeClr val="bg1"/>
                </a:solidFill>
              </a:rPr>
              <a:t>Минусы:</a:t>
            </a: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Высокая ответственность, отсутствие права на ошибку.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Профессия требует огромного объема знаний физики, математики, информатики и других наук.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Мало свободного времени.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Критика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Сложность поступления.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217" y="-9939"/>
            <a:ext cx="12192000" cy="6369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Качества и способности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02217" y="1263068"/>
            <a:ext cx="4244009" cy="2782160"/>
          </a:xfrm>
        </p:spPr>
        <p:txBody>
          <a:bodyPr rtlCol="0">
            <a:no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Способности: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развитое пространственное мышление;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способности;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и аналитические способности;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способности;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конструированию и проектированию.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782" y="1338403"/>
            <a:ext cx="400547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качества: 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оригинальность,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находчивость;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наблюдательность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ответственность,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чувство гармонии и вкуса.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832"/>
          </a:xfrm>
        </p:spPr>
        <p:txBody>
          <a:bodyPr rtlCol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Востребованность профессии архитектор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4923" y="941834"/>
            <a:ext cx="11164955" cy="3550654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Специальность архитектора очень востребована. </a:t>
            </a:r>
            <a:endParaRPr lang="ru-RU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Эстетически оформленная, комфортная и безопасная городская среда, создание и сохранение памятников исторического наследия, строительство здании, мостов и сооружении как бытового так и промышленного назначения, от современных продуманных небоскребов и до знаковых проектов таких как Крымский мост или строящийся сейчас мост от г. Салехард до г. Лабытнанги все это на этапе идей и проектного воплощения - работа архитекторов.</a:t>
            </a:r>
            <a:endParaRPr lang="ru-RU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Сейчас строительство нуждается в свежих идеях, современном подходе, профессиональном исполнении проектов. </a:t>
            </a:r>
            <a:endParaRPr lang="ru-RU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Я считаю что профессия архитектора - отличная перспектива для творческого человека.</a:t>
            </a:r>
            <a:endParaRPr lang="ru-RU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3035" y="204044"/>
            <a:ext cx="79413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Архитектура - это искусство создавать общую гармоничную среду для жизнедеятельности человека.</a:t>
            </a: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Архитектор (от древнегреческого – главный строитель).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54812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Эта профессия – прекрасная опция для творческого человека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506" y="2203269"/>
            <a:ext cx="5895703" cy="1863634"/>
          </a:xfrm>
        </p:spPr>
        <p:txBody>
          <a:bodyPr rtlCol="0">
            <a:normAutofit fontScale="92500" lnSpcReduction="20000"/>
          </a:bodyPr>
          <a:lstStyle/>
          <a:p>
            <a:pPr rtl="0"/>
            <a:endParaRPr lang="ru-RU" dirty="0"/>
          </a:p>
          <a:p>
            <a:pPr rtl="0"/>
            <a:endParaRPr lang="ru-RU" dirty="0"/>
          </a:p>
          <a:p>
            <a:pPr rtl="0"/>
            <a:r>
              <a:rPr lang="ru-RU" sz="4000" dirty="0">
                <a:solidFill>
                  <a:schemeClr val="tx1"/>
                </a:solidFill>
              </a:rPr>
              <a:t>СПАСИБО ЗА ВНИМАНИЕ!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E6DFB71-5650-4E53-8134-FCF33ECDD3D1}">
  <ds:schemaRefs/>
</ds:datastoreItem>
</file>

<file path=customXml/itemProps2.xml><?xml version="1.0" encoding="utf-8"?>
<ds:datastoreItem xmlns:ds="http://schemas.openxmlformats.org/officeDocument/2006/customXml" ds:itemID="{8DD6EEDF-527A-4587-A446-F1DE3EAF9DA6}">
  <ds:schemaRefs/>
</ds:datastoreItem>
</file>

<file path=customXml/itemProps3.xml><?xml version="1.0" encoding="utf-8"?>
<ds:datastoreItem xmlns:ds="http://schemas.openxmlformats.org/officeDocument/2006/customXml" ds:itemID="{5630C5B9-1E5F-4356-968E-2FC64955BFF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3726</Words>
  <Application>WPS Presentation</Application>
  <PresentationFormat>Широкоэкранный</PresentationFormat>
  <Paragraphs>81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Wingdings 3</vt:lpstr>
      <vt:lpstr>Times New Roman</vt:lpstr>
      <vt:lpstr>Open Sans</vt:lpstr>
      <vt:lpstr>Segoe Print</vt:lpstr>
      <vt:lpstr>Century Gothic</vt:lpstr>
      <vt:lpstr>Microsoft YaHei</vt:lpstr>
      <vt:lpstr>Arial Unicode MS</vt:lpstr>
      <vt:lpstr>Calibri</vt:lpstr>
      <vt:lpstr>Сектор</vt:lpstr>
      <vt:lpstr>Моя будущая Профессия -архитектор</vt:lpstr>
      <vt:lpstr>Кто такой архитектор?</vt:lpstr>
      <vt:lpstr>Чем занимается архитектор?</vt:lpstr>
      <vt:lpstr>История профессии архитектор</vt:lpstr>
      <vt:lpstr>Достоинства и недостатки  профессии архитектор</vt:lpstr>
      <vt:lpstr>Качества и способности </vt:lpstr>
      <vt:lpstr>Востребованность профессии архитектор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архитектор</dc:title>
  <dc:creator>ДНС</dc:creator>
  <cp:lastModifiedBy>Анна Клемёнова</cp:lastModifiedBy>
  <cp:revision>32</cp:revision>
  <dcterms:created xsi:type="dcterms:W3CDTF">2020-11-12T18:57:00Z</dcterms:created>
  <dcterms:modified xsi:type="dcterms:W3CDTF">2024-11-20T12:02:14Z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ICV">
    <vt:lpwstr>88C15585526D47CCA1E7BB03B8C63BDF_12</vt:lpwstr>
  </property>
  <property fmtid="{D5CDD505-2E9C-101B-9397-08002B2CF9AE}" pid="9" name="KSOProductBuildVer">
    <vt:lpwstr>1049-12.2.0.18607</vt:lpwstr>
  </property>
</Properties>
</file>